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7"/>
  </p:notesMasterIdLst>
  <p:sldIdLst>
    <p:sldId id="256" r:id="rId3"/>
    <p:sldId id="258" r:id="rId4"/>
    <p:sldId id="257" r:id="rId5"/>
    <p:sldId id="259" r:id="rId6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9" r:id="rId15"/>
    <p:sldId id="267" r:id="rId16"/>
    <p:sldId id="268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1" r:id="rId38"/>
    <p:sldId id="290" r:id="rId39"/>
    <p:sldId id="292" r:id="rId40"/>
    <p:sldId id="297" r:id="rId41"/>
    <p:sldId id="293" r:id="rId42"/>
    <p:sldId id="298" r:id="rId43"/>
    <p:sldId id="295" r:id="rId44"/>
    <p:sldId id="296" r:id="rId45"/>
    <p:sldId id="299" r:id="rId46"/>
    <p:sldId id="301" r:id="rId47"/>
    <p:sldId id="300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3" r:id="rId59"/>
    <p:sldId id="312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0942" autoAdjust="0"/>
  </p:normalViewPr>
  <p:slideViewPr>
    <p:cSldViewPr snapToGrid="0">
      <p:cViewPr varScale="1">
        <p:scale>
          <a:sx n="97" d="100"/>
          <a:sy n="97" d="100"/>
        </p:scale>
        <p:origin x="70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2" Type="http://schemas.openxmlformats.org/officeDocument/2006/relationships/tableStyles" Target="tableStyles.xml"/><Relationship Id="rId71" Type="http://schemas.openxmlformats.org/officeDocument/2006/relationships/viewProps" Target="viewProps.xml"/><Relationship Id="rId70" Type="http://schemas.openxmlformats.org/officeDocument/2006/relationships/presProps" Target="presProps.xml"/><Relationship Id="rId7" Type="http://schemas.openxmlformats.org/officeDocument/2006/relationships/notesMaster" Target="notesMasters/notesMaster1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4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3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6B4CF1-4E6D-40CB-A261-84AD97DD155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8A701A-56E7-43BD-B2F0-927D164EE3E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去中心化</a:t>
            </a:r>
            <a:endParaRPr lang="en-US" altLang="zh-CN" dirty="0"/>
          </a:p>
          <a:p>
            <a:r>
              <a:rPr lang="en-US" altLang="zh-CN" dirty="0" err="1"/>
              <a:t>Github</a:t>
            </a:r>
            <a:r>
              <a:rPr lang="zh-CN" altLang="en-US" dirty="0"/>
              <a:t>社区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8A701A-56E7-43BD-B2F0-927D164EE3E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-D/--save-dev</a:t>
            </a:r>
            <a:r>
              <a:rPr lang="zh-CN" altLang="en-US" dirty="0"/>
              <a:t>是啥意思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8A701A-56E7-43BD-B2F0-927D164EE3E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8A701A-56E7-43BD-B2F0-927D164EE3E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8A701A-56E7-43BD-B2F0-927D164EE3E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8A701A-56E7-43BD-B2F0-927D164EE3E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8A701A-56E7-43BD-B2F0-927D164EE3E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8A701A-56E7-43BD-B2F0-927D164EE3E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8A701A-56E7-43BD-B2F0-927D164EE3E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8A701A-56E7-43BD-B2F0-927D164EE3E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8A701A-56E7-43BD-B2F0-927D164EE3E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Ecma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International, Technical Committee 39 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8A701A-56E7-43BD-B2F0-927D164EE3E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Re-search</a:t>
            </a:r>
            <a:endParaRPr lang="en-US" altLang="zh-CN" dirty="0"/>
          </a:p>
          <a:p>
            <a:r>
              <a:rPr lang="zh-CN" altLang="en-US" dirty="0"/>
              <a:t>查找</a:t>
            </a:r>
            <a:r>
              <a:rPr lang="en-US" altLang="zh-CN" dirty="0"/>
              <a:t>-</a:t>
            </a:r>
            <a:r>
              <a:rPr lang="zh-CN" altLang="en-US" dirty="0"/>
              <a:t>实验</a:t>
            </a:r>
            <a:r>
              <a:rPr lang="en-US" altLang="zh-CN" dirty="0"/>
              <a:t>-</a:t>
            </a:r>
            <a:r>
              <a:rPr lang="zh-CN" altLang="en-US" dirty="0"/>
              <a:t>验证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8A701A-56E7-43BD-B2F0-927D164EE3E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8A701A-56E7-43BD-B2F0-927D164EE3E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8A701A-56E7-43BD-B2F0-927D164EE3E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找工具</a:t>
            </a:r>
            <a:endParaRPr lang="en-US" altLang="zh-CN" dirty="0"/>
          </a:p>
          <a:p>
            <a:r>
              <a:rPr lang="zh-CN" altLang="en-US" dirty="0"/>
              <a:t>看趋势</a:t>
            </a:r>
            <a:endParaRPr lang="en-US" altLang="zh-CN" dirty="0"/>
          </a:p>
          <a:p>
            <a:r>
              <a:rPr lang="zh-CN" altLang="en-US" dirty="0"/>
              <a:t>贡献代码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8A701A-56E7-43BD-B2F0-927D164EE3E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8A701A-56E7-43BD-B2F0-927D164EE3E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有多少同学去看过每个</a:t>
            </a:r>
            <a:r>
              <a:rPr lang="en-US" altLang="zh-CN" dirty="0"/>
              <a:t>html</a:t>
            </a:r>
            <a:r>
              <a:rPr lang="zh-CN" altLang="en-US" dirty="0"/>
              <a:t>标签的含义？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8A701A-56E7-43BD-B2F0-927D164EE3E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8A701A-56E7-43BD-B2F0-927D164EE3E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可以做静态页面了，比</a:t>
            </a:r>
            <a:r>
              <a:rPr lang="en-US" altLang="zh-CN" dirty="0"/>
              <a:t>Dreamweaver</a:t>
            </a:r>
            <a:r>
              <a:rPr lang="zh-CN" altLang="en-US" dirty="0"/>
              <a:t>强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8A701A-56E7-43BD-B2F0-927D164EE3E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8A701A-56E7-43BD-B2F0-927D164EE3E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619E3-5591-4005-B1AA-7BE7435F609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46304-BD91-4F8A-98A1-6BF5FFD3E52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619E3-5591-4005-B1AA-7BE7435F609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46304-BD91-4F8A-98A1-6BF5FFD3E52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619E3-5591-4005-B1AA-7BE7435F609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46304-BD91-4F8A-98A1-6BF5FFD3E52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619E3-5591-4005-B1AA-7BE7435F609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46304-BD91-4F8A-98A1-6BF5FFD3E52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619E3-5591-4005-B1AA-7BE7435F609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46304-BD91-4F8A-98A1-6BF5FFD3E52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619E3-5591-4005-B1AA-7BE7435F609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46304-BD91-4F8A-98A1-6BF5FFD3E52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619E3-5591-4005-B1AA-7BE7435F609F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46304-BD91-4F8A-98A1-6BF5FFD3E52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619E3-5591-4005-B1AA-7BE7435F609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46304-BD91-4F8A-98A1-6BF5FFD3E52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619E3-5591-4005-B1AA-7BE7435F609F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46304-BD91-4F8A-98A1-6BF5FFD3E52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619E3-5591-4005-B1AA-7BE7435F609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46304-BD91-4F8A-98A1-6BF5FFD3E52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619E3-5591-4005-B1AA-7BE7435F609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46304-BD91-4F8A-98A1-6BF5FFD3E52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E619E3-5591-4005-B1AA-7BE7435F609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146304-BD91-4F8A-98A1-6BF5FFD3E52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6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1" Type="http://schemas.openxmlformats.org/officeDocument/2006/relationships/hyperlink" Target="https://docs.npmjs.com/misc/scripts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9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1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6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3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4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2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7.png"/></Relationships>
</file>

<file path=ppt/slides/_rels/slide5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38.png"/><Relationship Id="rId1" Type="http://schemas.openxmlformats.org/officeDocument/2006/relationships/hyperlink" Target="https://medium.com/welldone-software/an-overview-of-javascript-testing-in-2018-f68950900bc3" TargetMode="Externa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9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7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0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1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0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2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3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4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5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6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Web</a:t>
            </a:r>
            <a:r>
              <a:rPr lang="zh-CN" altLang="en-US" dirty="0"/>
              <a:t>前端篇新手学习计划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 err="1"/>
              <a:t>joshlin</a:t>
            </a:r>
            <a:endParaRPr lang="zh-CN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数据结构和算法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254818" y="1825625"/>
            <a:ext cx="7682363" cy="4351338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字符编码</a:t>
            </a:r>
            <a:endParaRPr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4237" y="2529681"/>
            <a:ext cx="5343525" cy="2943225"/>
          </a:xfr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设计模式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761924" y="1825625"/>
            <a:ext cx="4668151" cy="4351338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github</a:t>
            </a:r>
            <a:endParaRPr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4764" y="2369574"/>
            <a:ext cx="5415703" cy="2343970"/>
          </a:xfr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基础能力回顾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934095" y="2096532"/>
            <a:ext cx="2323809" cy="3809524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1-3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515047" y="2272722"/>
            <a:ext cx="9161905" cy="3457143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r>
              <a:rPr lang="zh-CN" altLang="en-US" dirty="0"/>
              <a:t>、基础</a:t>
            </a:r>
            <a:r>
              <a:rPr lang="en-US" altLang="zh-CN" dirty="0"/>
              <a:t>html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写</a:t>
            </a:r>
            <a:r>
              <a:rPr lang="en-US" altLang="zh-CN" dirty="0"/>
              <a:t>html</a:t>
            </a:r>
            <a:r>
              <a:rPr lang="zh-CN" altLang="en-US" dirty="0"/>
              <a:t>代码</a:t>
            </a:r>
            <a:endParaRPr lang="en-US" altLang="zh-CN" dirty="0"/>
          </a:p>
          <a:p>
            <a:r>
              <a:rPr lang="zh-CN" altLang="en-US" dirty="0"/>
              <a:t>把页面分解到片段并优化组织结构</a:t>
            </a:r>
            <a:endParaRPr lang="en-US" altLang="zh-CN" dirty="0"/>
          </a:p>
          <a:p>
            <a:r>
              <a:rPr lang="zh-CN" altLang="en-US" dirty="0"/>
              <a:t>至少做</a:t>
            </a:r>
            <a:r>
              <a:rPr lang="en-US" altLang="zh-CN" dirty="0"/>
              <a:t>5</a:t>
            </a:r>
            <a:r>
              <a:rPr lang="zh-CN" altLang="en-US" dirty="0"/>
              <a:t>个页面，重点优化结构</a:t>
            </a:r>
            <a:endParaRPr lang="en-US" altLang="zh-CN" dirty="0"/>
          </a:p>
          <a:p>
            <a:r>
              <a:rPr lang="zh-CN" altLang="en-US" dirty="0"/>
              <a:t>先不着急它们做的好看</a:t>
            </a:r>
            <a:endParaRPr lang="zh-CN" alt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</a:t>
            </a:r>
            <a:r>
              <a:rPr lang="zh-CN" altLang="en-US" dirty="0"/>
              <a:t>、基础</a:t>
            </a:r>
            <a:r>
              <a:rPr lang="en-US" altLang="zh-CN" dirty="0"/>
              <a:t>CSS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学习</a:t>
            </a:r>
            <a:r>
              <a:rPr lang="en-US" altLang="zh-CN" dirty="0" err="1"/>
              <a:t>css</a:t>
            </a:r>
            <a:r>
              <a:rPr lang="zh-CN" altLang="en-US" dirty="0"/>
              <a:t>基础</a:t>
            </a:r>
            <a:endParaRPr lang="en-US" altLang="zh-CN" dirty="0"/>
          </a:p>
          <a:p>
            <a:r>
              <a:rPr lang="zh-CN" altLang="en-US" dirty="0"/>
              <a:t>学习</a:t>
            </a:r>
            <a:r>
              <a:rPr lang="en-US" altLang="zh-CN" dirty="0"/>
              <a:t>grid</a:t>
            </a:r>
            <a:r>
              <a:rPr lang="zh-CN" altLang="en-US" dirty="0"/>
              <a:t>和</a:t>
            </a:r>
            <a:r>
              <a:rPr lang="en-US" altLang="zh-CN" dirty="0"/>
              <a:t>flexbox</a:t>
            </a:r>
            <a:endParaRPr lang="en-US" altLang="zh-CN" dirty="0"/>
          </a:p>
          <a:p>
            <a:r>
              <a:rPr lang="en-US" altLang="zh-CN" dirty="0"/>
              <a:t>Media query</a:t>
            </a:r>
            <a:r>
              <a:rPr lang="zh-CN" altLang="en-US" dirty="0"/>
              <a:t>和响应式</a:t>
            </a:r>
            <a:endParaRPr lang="en-US" altLang="zh-CN" dirty="0"/>
          </a:p>
          <a:p>
            <a:r>
              <a:rPr lang="zh-CN" altLang="en-US" dirty="0"/>
              <a:t>把之前做的页面加样式</a:t>
            </a:r>
            <a:endParaRPr lang="en-US" altLang="zh-CN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</a:t>
            </a:r>
            <a:r>
              <a:rPr lang="zh-CN" altLang="en-US" dirty="0"/>
              <a:t>、基础</a:t>
            </a:r>
            <a:r>
              <a:rPr lang="en-US" altLang="zh-CN" dirty="0"/>
              <a:t>JavaScript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学习基本语法</a:t>
            </a:r>
            <a:endParaRPr lang="en-US" altLang="zh-CN" dirty="0"/>
          </a:p>
          <a:p>
            <a:r>
              <a:rPr lang="zh-CN" altLang="en-US" dirty="0"/>
              <a:t>学习操作</a:t>
            </a:r>
            <a:r>
              <a:rPr lang="en-US" altLang="zh-CN" dirty="0"/>
              <a:t>DOM</a:t>
            </a:r>
            <a:endParaRPr lang="en-US" altLang="zh-CN" dirty="0"/>
          </a:p>
          <a:p>
            <a:r>
              <a:rPr lang="zh-CN" altLang="en-US" dirty="0"/>
              <a:t>了解声明提前、事件冒泡、</a:t>
            </a:r>
            <a:r>
              <a:rPr lang="en-US" altLang="zh-CN" dirty="0"/>
              <a:t>prototype</a:t>
            </a:r>
            <a:r>
              <a:rPr lang="zh-CN" altLang="en-US" dirty="0"/>
              <a:t>等</a:t>
            </a:r>
            <a:endParaRPr lang="en-US" altLang="zh-CN" dirty="0"/>
          </a:p>
          <a:p>
            <a:r>
              <a:rPr lang="zh-CN" altLang="en-US" dirty="0"/>
              <a:t>学习</a:t>
            </a:r>
            <a:r>
              <a:rPr lang="en-US" altLang="zh-CN" dirty="0"/>
              <a:t>fetch</a:t>
            </a:r>
            <a:r>
              <a:rPr lang="zh-CN" altLang="en-US" dirty="0"/>
              <a:t>、</a:t>
            </a:r>
            <a:r>
              <a:rPr lang="en-US" altLang="zh-CN" dirty="0"/>
              <a:t>ajax</a:t>
            </a:r>
            <a:endParaRPr lang="en-US" altLang="zh-CN" dirty="0"/>
          </a:p>
          <a:p>
            <a:r>
              <a:rPr lang="zh-CN" altLang="en-US" dirty="0"/>
              <a:t>学习</a:t>
            </a:r>
            <a:r>
              <a:rPr lang="en-US" altLang="zh-CN" dirty="0"/>
              <a:t>ES6</a:t>
            </a:r>
            <a:r>
              <a:rPr lang="zh-CN" altLang="en-US" dirty="0"/>
              <a:t>新特性并模块化编写</a:t>
            </a:r>
            <a:r>
              <a:rPr lang="en-US" altLang="zh-CN" dirty="0"/>
              <a:t>JavaScript</a:t>
            </a:r>
            <a:endParaRPr lang="zh-CN" alt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jquery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会</a:t>
            </a:r>
            <a:r>
              <a:rPr lang="en-US" altLang="zh-CN" dirty="0"/>
              <a:t>jQuery</a:t>
            </a:r>
            <a:r>
              <a:rPr lang="zh-CN" altLang="en-US" dirty="0"/>
              <a:t>你们要不要？</a:t>
            </a:r>
            <a:endParaRPr lang="en-US" altLang="zh-CN" dirty="0"/>
          </a:p>
          <a:p>
            <a:r>
              <a:rPr lang="zh-CN" altLang="en-US" dirty="0"/>
              <a:t>不要</a:t>
            </a:r>
            <a:endParaRPr lang="zh-CN" alt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829333" y="2053675"/>
            <a:ext cx="6533333" cy="3895238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1-3</a:t>
            </a:r>
            <a:r>
              <a:rPr lang="zh-CN" altLang="en-US" dirty="0"/>
              <a:t>基础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624571" y="2815579"/>
            <a:ext cx="8942857" cy="2371429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4-6</a:t>
            </a:r>
            <a:endParaRPr lang="zh-CN" altLang="en-US" dirty="0"/>
          </a:p>
        </p:txBody>
      </p:sp>
      <p:pic>
        <p:nvPicPr>
          <p:cNvPr id="8" name="内容占位符 7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233366" y="1825625"/>
            <a:ext cx="7725268" cy="4351338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</a:t>
            </a:r>
            <a:r>
              <a:rPr lang="zh-CN" altLang="en-US" dirty="0"/>
              <a:t>、做一些响应式页面并增加交互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517966" y="1825625"/>
            <a:ext cx="7156067" cy="4351338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</a:t>
            </a:r>
            <a:r>
              <a:rPr lang="zh-CN" altLang="en-US" dirty="0"/>
              <a:t>、在</a:t>
            </a:r>
            <a:r>
              <a:rPr lang="en-US" altLang="zh-CN" dirty="0" err="1"/>
              <a:t>github</a:t>
            </a:r>
            <a:r>
              <a:rPr lang="zh-CN" altLang="en-US" dirty="0"/>
              <a:t>上搜索项目并开启一些</a:t>
            </a:r>
            <a:r>
              <a:rPr lang="en-US" altLang="zh-CN" dirty="0"/>
              <a:t>PR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CN" altLang="en-US" dirty="0"/>
              <a:t>一些思路</a:t>
            </a:r>
            <a:endParaRPr lang="en-US" altLang="zh-CN" dirty="0"/>
          </a:p>
          <a:p>
            <a:pPr lvl="1"/>
            <a:r>
              <a:rPr lang="zh-CN" altLang="en-US" dirty="0"/>
              <a:t>增强</a:t>
            </a:r>
            <a:r>
              <a:rPr lang="en-US" altLang="zh-CN" dirty="0"/>
              <a:t>UI</a:t>
            </a:r>
            <a:r>
              <a:rPr lang="zh-CN" altLang="en-US" dirty="0"/>
              <a:t>，把任意</a:t>
            </a:r>
            <a:r>
              <a:rPr lang="en-US" altLang="zh-CN" dirty="0"/>
              <a:t>demo</a:t>
            </a:r>
            <a:r>
              <a:rPr lang="zh-CN" altLang="en-US" dirty="0"/>
              <a:t>页面做成响应式或提升体验</a:t>
            </a:r>
            <a:endParaRPr lang="en-US" altLang="zh-CN" dirty="0"/>
          </a:p>
          <a:p>
            <a:pPr lvl="1"/>
            <a:r>
              <a:rPr lang="zh-CN" altLang="en-US" dirty="0"/>
              <a:t>找一些你能够解决的</a:t>
            </a:r>
            <a:r>
              <a:rPr lang="en-US" altLang="zh-CN" dirty="0"/>
              <a:t>issue</a:t>
            </a:r>
            <a:endParaRPr lang="en-US" altLang="zh-CN" dirty="0"/>
          </a:p>
          <a:p>
            <a:pPr lvl="1"/>
            <a:r>
              <a:rPr lang="zh-CN" altLang="en-US" dirty="0"/>
              <a:t>重构一些代码或者应用你学到的最佳实践到一些代码</a:t>
            </a:r>
            <a:endParaRPr lang="en-US" altLang="zh-CN" dirty="0"/>
          </a:p>
          <a:p>
            <a:pPr lvl="1"/>
            <a:endParaRPr lang="en-US" altLang="zh-CN" dirty="0"/>
          </a:p>
          <a:p>
            <a:r>
              <a:rPr lang="zh-CN" altLang="en-US" dirty="0"/>
              <a:t>此步骤可选</a:t>
            </a:r>
            <a:endParaRPr lang="en-US" altLang="zh-CN" dirty="0"/>
          </a:p>
          <a:p>
            <a:pPr lvl="1"/>
            <a:r>
              <a:rPr lang="zh-CN" altLang="en-US" dirty="0"/>
              <a:t>需要一些基础的</a:t>
            </a:r>
            <a:r>
              <a:rPr lang="en-US" altLang="zh-CN" dirty="0"/>
              <a:t>git</a:t>
            </a:r>
            <a:r>
              <a:rPr lang="zh-CN" altLang="en-US" dirty="0"/>
              <a:t>知识</a:t>
            </a:r>
            <a:endParaRPr lang="en-US" altLang="zh-CN" dirty="0"/>
          </a:p>
          <a:p>
            <a:pPr lvl="1"/>
            <a:r>
              <a:rPr lang="zh-CN" altLang="en-US" dirty="0"/>
              <a:t>这是一个非常好的方法来弄清楚你是否走在正确的路上</a:t>
            </a:r>
            <a:endParaRPr lang="en-US" altLang="zh-CN" dirty="0"/>
          </a:p>
          <a:p>
            <a:pPr lvl="1"/>
            <a:r>
              <a:rPr lang="zh-CN" altLang="en-US" dirty="0"/>
              <a:t>你会惊奇的发现原来这么多人都希望帮助你</a:t>
            </a:r>
            <a:endParaRPr lang="en-US" altLang="zh-CN" dirty="0"/>
          </a:p>
          <a:p>
            <a:pPr lvl="1"/>
            <a:endParaRPr lang="en-US" altLang="zh-CN" dirty="0"/>
          </a:p>
          <a:p>
            <a:r>
              <a:rPr lang="zh-CN" altLang="en-US" dirty="0"/>
              <a:t>不要被</a:t>
            </a:r>
            <a:r>
              <a:rPr lang="en-US" altLang="zh-CN" dirty="0"/>
              <a:t>git</a:t>
            </a:r>
            <a:r>
              <a:rPr lang="zh-CN" altLang="en-US" dirty="0"/>
              <a:t>吓到了</a:t>
            </a:r>
            <a:endParaRPr lang="en-US" altLang="zh-CN" dirty="0"/>
          </a:p>
          <a:p>
            <a:pPr lvl="1"/>
            <a:r>
              <a:rPr lang="zh-CN" altLang="en-US" dirty="0"/>
              <a:t>你只要花几个小时了解下基本使用，剩下的可也边用边学</a:t>
            </a:r>
            <a:endParaRPr lang="zh-CN" altLang="en-US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6</a:t>
            </a:r>
            <a:r>
              <a:rPr lang="zh-CN" altLang="en-US" dirty="0"/>
              <a:t>、拍拍自己的背，你已经小有成就了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当你到这个点的时候，你所学的技能已经能匹配很多的工作了</a:t>
            </a:r>
            <a:endParaRPr lang="en-US" altLang="zh-CN" dirty="0"/>
          </a:p>
          <a:p>
            <a:r>
              <a:rPr lang="zh-CN" altLang="en-US" dirty="0"/>
              <a:t>你可以轻松地开始接一些私活或者找一份工作</a:t>
            </a:r>
            <a:endParaRPr lang="en-US" altLang="zh-CN" dirty="0"/>
          </a:p>
          <a:p>
            <a:r>
              <a:rPr lang="zh-CN" altLang="en-US" dirty="0"/>
              <a:t>但是不要停在那里，如果你希望有个好的职业生涯，前面还有很长的路要走</a:t>
            </a:r>
            <a:endParaRPr lang="zh-CN" altLang="en-US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4-6</a:t>
            </a:r>
            <a:r>
              <a:rPr lang="zh-CN" altLang="en-US" dirty="0"/>
              <a:t>回顾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548381" y="1834627"/>
            <a:ext cx="7095238" cy="4333333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7-8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457905" y="2187008"/>
            <a:ext cx="7276190" cy="3628571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</a:t>
            </a:r>
            <a:r>
              <a:rPr lang="zh-CN" altLang="en-US" dirty="0"/>
              <a:t>、包管理器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/>
              <a:t>Npm</a:t>
            </a:r>
            <a:endParaRPr lang="en-US" altLang="zh-CN" dirty="0"/>
          </a:p>
          <a:p>
            <a:pPr lvl="1"/>
            <a:r>
              <a:rPr lang="zh-CN" altLang="en-US" dirty="0"/>
              <a:t>官方</a:t>
            </a:r>
            <a:endParaRPr lang="en-US" altLang="zh-CN" dirty="0"/>
          </a:p>
          <a:p>
            <a:pPr lvl="1"/>
            <a:endParaRPr lang="en-US" altLang="zh-CN" dirty="0"/>
          </a:p>
          <a:p>
            <a:r>
              <a:rPr lang="en-US" altLang="zh-CN" dirty="0"/>
              <a:t>Yarn</a:t>
            </a:r>
            <a:endParaRPr lang="en-US" altLang="zh-CN" dirty="0"/>
          </a:p>
          <a:p>
            <a:pPr lvl="1"/>
            <a:r>
              <a:rPr lang="zh-CN" altLang="en-US" dirty="0"/>
              <a:t>第三方</a:t>
            </a:r>
            <a:endParaRPr lang="zh-CN" altLang="en-US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8</a:t>
            </a:r>
            <a:r>
              <a:rPr lang="zh-CN" altLang="en-US" dirty="0"/>
              <a:t>、给你的应用安装一些依赖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给你之前做的页面安装一些外部库</a:t>
            </a:r>
            <a:endParaRPr lang="en-US" altLang="zh-CN" dirty="0"/>
          </a:p>
          <a:p>
            <a:pPr lvl="1"/>
            <a:r>
              <a:rPr lang="zh-CN" altLang="en-US" dirty="0"/>
              <a:t>比如一个</a:t>
            </a:r>
            <a:r>
              <a:rPr lang="en-US" altLang="zh-CN" dirty="0"/>
              <a:t>toast</a:t>
            </a:r>
            <a:r>
              <a:rPr lang="zh-CN" altLang="en-US" dirty="0"/>
              <a:t>插件，当用户点击按钮的时候显示</a:t>
            </a:r>
            <a:r>
              <a:rPr lang="en-US" altLang="zh-CN" dirty="0"/>
              <a:t>toast</a:t>
            </a:r>
            <a:r>
              <a:rPr lang="zh-CN" altLang="en-US" dirty="0"/>
              <a:t>消息</a:t>
            </a:r>
            <a:endParaRPr lang="en-US" altLang="zh-CN" dirty="0"/>
          </a:p>
          <a:p>
            <a:pPr lvl="1"/>
            <a:r>
              <a:rPr lang="zh-CN" altLang="en-US" dirty="0"/>
              <a:t>或者创建一个表单，并使用表单验证库验证输入</a:t>
            </a:r>
            <a:endParaRPr lang="en-US" altLang="zh-CN" dirty="0"/>
          </a:p>
          <a:p>
            <a:pPr lvl="1"/>
            <a:r>
              <a:rPr lang="zh-CN" altLang="en-US" dirty="0"/>
              <a:t>给外部库不同的参数并尝试安装不同的版本</a:t>
            </a:r>
            <a:endParaRPr lang="zh-CN" altLang="en-US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9-11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960820" y="1825625"/>
            <a:ext cx="8270360" cy="435133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938857" y="2048913"/>
            <a:ext cx="2314286" cy="3904762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9</a:t>
            </a:r>
            <a:r>
              <a:rPr lang="zh-CN" altLang="en-US" dirty="0"/>
              <a:t>、</a:t>
            </a:r>
            <a:r>
              <a:rPr lang="en-US" altLang="zh-CN" dirty="0" err="1"/>
              <a:t>css</a:t>
            </a:r>
            <a:r>
              <a:rPr lang="zh-CN" altLang="en-US" dirty="0"/>
              <a:t>预处理工具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预处理工具允许你在</a:t>
            </a:r>
            <a:r>
              <a:rPr lang="en-US" altLang="zh-CN" dirty="0"/>
              <a:t>CSS</a:t>
            </a:r>
            <a:r>
              <a:rPr lang="zh-CN" altLang="en-US" dirty="0"/>
              <a:t>基础上增加一些</a:t>
            </a:r>
            <a:r>
              <a:rPr lang="en-US" altLang="zh-CN" dirty="0"/>
              <a:t>CSS</a:t>
            </a:r>
            <a:r>
              <a:rPr lang="zh-CN" altLang="en-US" dirty="0"/>
              <a:t>本身不支持的功能。在这些工具中深入查看任意一个，并确认他们提供了什么，并且选择一个合适的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暂时先学</a:t>
            </a:r>
            <a:r>
              <a:rPr lang="en-US" altLang="zh-CN" dirty="0"/>
              <a:t>Sass</a:t>
            </a:r>
            <a:endParaRPr lang="en-US" altLang="zh-CN" dirty="0"/>
          </a:p>
          <a:p>
            <a:pPr lvl="1"/>
            <a:r>
              <a:rPr lang="zh-CN" altLang="en-US" dirty="0"/>
              <a:t>我建议暂时现学</a:t>
            </a:r>
            <a:r>
              <a:rPr lang="en-US" altLang="zh-CN" dirty="0"/>
              <a:t>Sass</a:t>
            </a:r>
            <a:r>
              <a:rPr lang="zh-CN" altLang="en-US" dirty="0"/>
              <a:t>，</a:t>
            </a:r>
            <a:r>
              <a:rPr lang="en-US" altLang="zh-CN" dirty="0" err="1"/>
              <a:t>PostCSS</a:t>
            </a:r>
            <a:r>
              <a:rPr lang="zh-CN" altLang="en-US" dirty="0"/>
              <a:t>有了会更好，而且</a:t>
            </a:r>
            <a:r>
              <a:rPr lang="en-US" altLang="zh-CN" dirty="0" err="1"/>
              <a:t>PostCSS</a:t>
            </a:r>
            <a:r>
              <a:rPr lang="zh-CN" altLang="en-US" dirty="0"/>
              <a:t>有点像</a:t>
            </a:r>
            <a:r>
              <a:rPr lang="en-US" altLang="zh-CN" dirty="0" err="1"/>
              <a:t>css</a:t>
            </a:r>
            <a:r>
              <a:rPr lang="zh-CN" altLang="en-US" dirty="0"/>
              <a:t>版本的</a:t>
            </a:r>
            <a:r>
              <a:rPr lang="en-US" altLang="zh-CN" dirty="0"/>
              <a:t>babel</a:t>
            </a:r>
            <a:r>
              <a:rPr lang="zh-CN" altLang="en-US" dirty="0"/>
              <a:t>，你同样可以在</a:t>
            </a:r>
            <a:r>
              <a:rPr lang="en-US" altLang="zh-CN" dirty="0"/>
              <a:t>sass</a:t>
            </a:r>
            <a:r>
              <a:rPr lang="zh-CN" altLang="en-US" dirty="0"/>
              <a:t>的基础上使用</a:t>
            </a:r>
            <a:r>
              <a:rPr lang="en-US" altLang="zh-CN" dirty="0" err="1"/>
              <a:t>PostCSS</a:t>
            </a:r>
            <a:r>
              <a:rPr lang="zh-CN" altLang="en-US" dirty="0"/>
              <a:t>。仍然我建议暂时先学</a:t>
            </a:r>
            <a:r>
              <a:rPr lang="en-US" altLang="zh-CN" dirty="0"/>
              <a:t>Sass</a:t>
            </a:r>
            <a:r>
              <a:rPr lang="zh-CN" altLang="en-US" dirty="0"/>
              <a:t>，后面再来回顾</a:t>
            </a:r>
            <a:r>
              <a:rPr lang="en-US" altLang="zh-CN" dirty="0" err="1"/>
              <a:t>PostCSS</a:t>
            </a:r>
            <a:endParaRPr lang="en-US" altLang="zh-CN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070556" y="1993074"/>
            <a:ext cx="2953129" cy="3082463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10</a:t>
            </a:r>
            <a:r>
              <a:rPr lang="zh-CN" altLang="en-US" dirty="0"/>
              <a:t>、</a:t>
            </a:r>
            <a:r>
              <a:rPr lang="en-US" altLang="zh-CN" dirty="0"/>
              <a:t>CSS</a:t>
            </a:r>
            <a:r>
              <a:rPr lang="zh-CN" altLang="en-US" dirty="0"/>
              <a:t>框架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你不需要真的全学会，但是学会了会更好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52643" y="2871066"/>
            <a:ext cx="3686713" cy="2268748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11</a:t>
            </a:r>
            <a:r>
              <a:rPr lang="zh-CN" altLang="en-US" dirty="0"/>
              <a:t>、</a:t>
            </a:r>
            <a:r>
              <a:rPr lang="en-US" altLang="zh-CN" dirty="0"/>
              <a:t>CSS</a:t>
            </a:r>
            <a:r>
              <a:rPr lang="zh-CN" altLang="en-US" dirty="0"/>
              <a:t>架构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有很多更好的组织</a:t>
            </a:r>
            <a:r>
              <a:rPr lang="en-US" altLang="zh-CN" dirty="0"/>
              <a:t>CSS</a:t>
            </a:r>
            <a:r>
              <a:rPr lang="zh-CN" altLang="en-US" dirty="0"/>
              <a:t>的方法</a:t>
            </a:r>
            <a:endParaRPr lang="en-US" altLang="zh-CN" dirty="0"/>
          </a:p>
          <a:p>
            <a:r>
              <a:rPr lang="zh-CN" altLang="en-US" dirty="0"/>
              <a:t>要让它更加的容易维护，你需要知道这些方法之间的区别</a:t>
            </a:r>
            <a:endParaRPr lang="en-US" altLang="zh-CN" dirty="0"/>
          </a:p>
          <a:p>
            <a:r>
              <a:rPr lang="zh-CN" altLang="en-US" dirty="0"/>
              <a:t>我个人觉得会用</a:t>
            </a:r>
            <a:r>
              <a:rPr lang="en-US" altLang="zh-CN" dirty="0"/>
              <a:t>BEM</a:t>
            </a:r>
            <a:r>
              <a:rPr lang="zh-CN" altLang="en-US" dirty="0"/>
              <a:t>多一点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96000" y="3429000"/>
            <a:ext cx="3222572" cy="298318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BEM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54999" y="2577384"/>
            <a:ext cx="6541420" cy="288935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5049" y="1267885"/>
            <a:ext cx="4523809" cy="467619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9-11</a:t>
            </a:r>
            <a:r>
              <a:rPr lang="zh-CN" altLang="en-US" dirty="0"/>
              <a:t>回顾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960820" y="1825625"/>
            <a:ext cx="8270360" cy="4351338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12-13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972190" y="2382246"/>
            <a:ext cx="8247619" cy="3238095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12</a:t>
            </a:r>
            <a:r>
              <a:rPr lang="zh-CN" altLang="en-US" dirty="0"/>
              <a:t>、构建工具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/>
              <a:t>构建工具可以帮助你构建、打包和开发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Task runner</a:t>
            </a:r>
            <a:endParaRPr lang="en-US" altLang="zh-CN" dirty="0"/>
          </a:p>
          <a:p>
            <a:pPr lvl="1"/>
            <a:r>
              <a:rPr lang="en-US" altLang="zh-CN" dirty="0" err="1"/>
              <a:t>Npm</a:t>
            </a:r>
            <a:r>
              <a:rPr lang="en-US" altLang="zh-CN" dirty="0"/>
              <a:t> scripts</a:t>
            </a:r>
            <a:endParaRPr lang="en-US" altLang="zh-CN" dirty="0"/>
          </a:p>
          <a:p>
            <a:pPr lvl="1"/>
            <a:r>
              <a:rPr lang="en-US" altLang="zh-CN" dirty="0"/>
              <a:t>gulp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Bundler</a:t>
            </a:r>
            <a:endParaRPr lang="en-US" altLang="zh-CN" dirty="0"/>
          </a:p>
          <a:p>
            <a:pPr lvl="1"/>
            <a:r>
              <a:rPr lang="en-US" altLang="zh-CN" dirty="0"/>
              <a:t>Webpack</a:t>
            </a:r>
            <a:endParaRPr lang="en-US" altLang="zh-CN" dirty="0"/>
          </a:p>
          <a:p>
            <a:pPr lvl="1"/>
            <a:r>
              <a:rPr lang="en-US" altLang="zh-CN" dirty="0"/>
              <a:t>Rollup</a:t>
            </a:r>
            <a:endParaRPr lang="en-US" altLang="zh-CN" dirty="0"/>
          </a:p>
          <a:p>
            <a:pPr lvl="1"/>
            <a:r>
              <a:rPr lang="en-US" altLang="zh-CN" dirty="0"/>
              <a:t>parcel</a:t>
            </a:r>
            <a:endParaRPr lang="zh-CN" altLang="en-US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Task runner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在</a:t>
            </a:r>
            <a:r>
              <a:rPr lang="en-US" altLang="zh-CN" dirty="0"/>
              <a:t>2018</a:t>
            </a:r>
            <a:r>
              <a:rPr lang="zh-CN" altLang="en-US" dirty="0"/>
              <a:t>年，我会选择</a:t>
            </a:r>
            <a:r>
              <a:rPr lang="en-US" altLang="zh-CN" dirty="0" err="1"/>
              <a:t>npm</a:t>
            </a:r>
            <a:r>
              <a:rPr lang="en-US" altLang="zh-CN" dirty="0"/>
              <a:t> script</a:t>
            </a:r>
            <a:endParaRPr lang="en-US" altLang="zh-CN" dirty="0"/>
          </a:p>
          <a:p>
            <a:r>
              <a:rPr lang="zh-CN" altLang="en-US" dirty="0"/>
              <a:t>如果你想试试别的，可以看看</a:t>
            </a:r>
            <a:r>
              <a:rPr lang="en-US" altLang="zh-CN" dirty="0"/>
              <a:t>gulp</a:t>
            </a:r>
            <a:r>
              <a:rPr lang="zh-CN" altLang="en-US" dirty="0"/>
              <a:t>能提供哪些好处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55690" y="3101397"/>
            <a:ext cx="5947840" cy="3075565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Npm</a:t>
            </a:r>
            <a:r>
              <a:rPr lang="en-US" altLang="zh-CN" dirty="0"/>
              <a:t> script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hlinkClick r:id="rId1"/>
              </a:rPr>
              <a:t>https://docs.npmjs.com/misc/scripts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1083" y="2356454"/>
            <a:ext cx="6331191" cy="421081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Git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核心优势？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5533" y="2710306"/>
            <a:ext cx="6620933" cy="276424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Bundler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使用</a:t>
            </a:r>
            <a:r>
              <a:rPr lang="en-US" altLang="zh-CN" dirty="0"/>
              <a:t>webpack</a:t>
            </a:r>
            <a:r>
              <a:rPr lang="zh-CN" altLang="en-US" dirty="0"/>
              <a:t>打包应用，</a:t>
            </a:r>
            <a:r>
              <a:rPr lang="en-US" altLang="zh-CN" dirty="0"/>
              <a:t>rollup</a:t>
            </a:r>
            <a:r>
              <a:rPr lang="zh-CN" altLang="en-US" dirty="0"/>
              <a:t>打包库</a:t>
            </a:r>
            <a:endParaRPr lang="en-US" altLang="zh-CN" dirty="0"/>
          </a:p>
          <a:p>
            <a:r>
              <a:rPr lang="zh-CN" altLang="en-US" dirty="0"/>
              <a:t>你可以暂时不用</a:t>
            </a:r>
            <a:r>
              <a:rPr lang="en-US" altLang="zh-CN" dirty="0"/>
              <a:t>rollup</a:t>
            </a:r>
            <a:r>
              <a:rPr lang="zh-CN" altLang="en-US" dirty="0"/>
              <a:t>，不论做什么都使用</a:t>
            </a:r>
            <a:r>
              <a:rPr lang="en-US" altLang="zh-CN" dirty="0"/>
              <a:t>webpack</a:t>
            </a:r>
            <a:r>
              <a:rPr lang="zh-CN" altLang="en-US" dirty="0"/>
              <a:t>来完成，等后面再去看</a:t>
            </a:r>
            <a:r>
              <a:rPr lang="en-US" altLang="zh-CN" dirty="0"/>
              <a:t>rollup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93145" y="4188543"/>
            <a:ext cx="6942607" cy="1488786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Webpack</a:t>
            </a:r>
            <a:endParaRPr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8968" y="1743161"/>
            <a:ext cx="8781076" cy="4390538"/>
          </a:xfr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Linter</a:t>
            </a:r>
            <a:endParaRPr lang="zh-CN" altLang="en-US" dirty="0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726426" y="1785146"/>
            <a:ext cx="4296697" cy="4018492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13</a:t>
            </a:r>
            <a:r>
              <a:rPr lang="zh-CN" altLang="en-US" dirty="0"/>
              <a:t>、创造点什么，比如一个库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恭喜！你现在可以称自己为</a:t>
            </a:r>
            <a:r>
              <a:rPr lang="en-US" altLang="zh-CN" dirty="0"/>
              <a:t>modern JavaScript developer</a:t>
            </a:r>
            <a:r>
              <a:rPr lang="zh-CN" altLang="en-US" dirty="0"/>
              <a:t>了</a:t>
            </a:r>
            <a:endParaRPr lang="en-US" altLang="zh-CN" dirty="0"/>
          </a:p>
          <a:p>
            <a:r>
              <a:rPr lang="zh-CN" altLang="en-US" dirty="0"/>
              <a:t>继续前进，用你的所学创造点什么吧</a:t>
            </a:r>
            <a:endParaRPr lang="en-US" altLang="zh-CN" dirty="0"/>
          </a:p>
          <a:p>
            <a:r>
              <a:rPr lang="zh-CN" altLang="en-US" dirty="0"/>
              <a:t>比如一个会用到</a:t>
            </a:r>
            <a:r>
              <a:rPr lang="en-US" altLang="zh-CN" dirty="0"/>
              <a:t>sass</a:t>
            </a:r>
            <a:r>
              <a:rPr lang="zh-CN" altLang="en-US" dirty="0"/>
              <a:t>和</a:t>
            </a:r>
            <a:r>
              <a:rPr lang="en-US" altLang="zh-CN" dirty="0"/>
              <a:t>JavaScript</a:t>
            </a:r>
            <a:r>
              <a:rPr lang="zh-CN" altLang="en-US" dirty="0"/>
              <a:t>的一种库</a:t>
            </a:r>
            <a:endParaRPr lang="en-US" altLang="zh-CN" dirty="0"/>
          </a:p>
          <a:p>
            <a:r>
              <a:rPr lang="zh-CN" altLang="en-US" dirty="0"/>
              <a:t>然后用</a:t>
            </a:r>
            <a:r>
              <a:rPr lang="en-US" altLang="zh-CN" dirty="0"/>
              <a:t>webpack</a:t>
            </a:r>
            <a:r>
              <a:rPr lang="zh-CN" altLang="en-US" dirty="0"/>
              <a:t>把</a:t>
            </a:r>
            <a:r>
              <a:rPr lang="en-US" altLang="zh-CN" dirty="0"/>
              <a:t>sass</a:t>
            </a:r>
            <a:r>
              <a:rPr lang="zh-CN" altLang="en-US" dirty="0"/>
              <a:t>转换为</a:t>
            </a:r>
            <a:r>
              <a:rPr lang="en-US" altLang="zh-CN" dirty="0" err="1"/>
              <a:t>css</a:t>
            </a:r>
            <a:r>
              <a:rPr lang="zh-CN" altLang="en-US" dirty="0"/>
              <a:t>并用</a:t>
            </a:r>
            <a:r>
              <a:rPr lang="en-US" altLang="zh-CN" dirty="0"/>
              <a:t>babel</a:t>
            </a:r>
            <a:r>
              <a:rPr lang="zh-CN" altLang="en-US" dirty="0"/>
              <a:t>编译</a:t>
            </a:r>
            <a:r>
              <a:rPr lang="en-US" altLang="zh-CN" dirty="0"/>
              <a:t>ES6</a:t>
            </a:r>
            <a:r>
              <a:rPr lang="zh-CN" altLang="en-US" dirty="0"/>
              <a:t>代码</a:t>
            </a:r>
            <a:endParaRPr lang="en-US" altLang="zh-CN" dirty="0"/>
          </a:p>
          <a:p>
            <a:r>
              <a:rPr lang="zh-CN" altLang="en-US" dirty="0"/>
              <a:t>一旦你完成了，就可以把它放在</a:t>
            </a:r>
            <a:r>
              <a:rPr lang="en-US" altLang="zh-CN" dirty="0" err="1"/>
              <a:t>github</a:t>
            </a:r>
            <a:r>
              <a:rPr lang="zh-CN" altLang="en-US" dirty="0"/>
              <a:t>和</a:t>
            </a:r>
            <a:r>
              <a:rPr lang="en-US" altLang="zh-CN" dirty="0" err="1"/>
              <a:t>npm</a:t>
            </a:r>
            <a:r>
              <a:rPr lang="zh-CN" altLang="en-US" dirty="0"/>
              <a:t>上</a:t>
            </a:r>
            <a:endParaRPr lang="zh-CN" altLang="en-US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12-13</a:t>
            </a:r>
            <a:r>
              <a:rPr lang="zh-CN" altLang="en-US" dirty="0"/>
              <a:t>回顾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972190" y="2382246"/>
            <a:ext cx="8247619" cy="3238095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14-15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245799" y="1825625"/>
            <a:ext cx="7700401" cy="4351338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14</a:t>
            </a:r>
            <a:r>
              <a:rPr lang="zh-CN" altLang="en-US" dirty="0"/>
              <a:t>、选择一个框架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最近一段时间</a:t>
            </a:r>
            <a:r>
              <a:rPr lang="en-US" altLang="zh-CN" dirty="0"/>
              <a:t>React</a:t>
            </a:r>
            <a:r>
              <a:rPr lang="zh-CN" altLang="en-US" dirty="0"/>
              <a:t>的需求越来越多</a:t>
            </a:r>
            <a:endParaRPr lang="en-US" altLang="zh-CN" dirty="0"/>
          </a:p>
          <a:p>
            <a:r>
              <a:rPr lang="zh-CN" altLang="en-US" dirty="0"/>
              <a:t>你可以随意选择列表中的一种，都是可以的</a:t>
            </a:r>
            <a:endParaRPr lang="en-US" altLang="zh-CN" dirty="0"/>
          </a:p>
          <a:p>
            <a:r>
              <a:rPr lang="zh-CN" altLang="en-US" dirty="0"/>
              <a:t>挨个看一看，然后选择你喜欢的那一个</a:t>
            </a:r>
            <a:endParaRPr lang="en-US" altLang="zh-CN" dirty="0"/>
          </a:p>
          <a:p>
            <a:r>
              <a:rPr lang="en-US" altLang="zh-CN" dirty="0"/>
              <a:t>【</a:t>
            </a:r>
            <a:r>
              <a:rPr lang="zh-CN" altLang="en-US" dirty="0"/>
              <a:t>重要</a:t>
            </a:r>
            <a:r>
              <a:rPr lang="en-US" altLang="zh-CN" dirty="0"/>
              <a:t>】</a:t>
            </a:r>
            <a:r>
              <a:rPr lang="zh-CN" altLang="en-US" dirty="0"/>
              <a:t>不要被别人的观点所有，比较他们的不同并自己理解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29548" y="3815750"/>
            <a:ext cx="2977864" cy="249615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react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即使你不使用</a:t>
            </a:r>
            <a:r>
              <a:rPr lang="en-US" altLang="zh-CN" dirty="0"/>
              <a:t>react</a:t>
            </a:r>
            <a:r>
              <a:rPr lang="zh-CN" altLang="en-US" dirty="0"/>
              <a:t>，你也可以在任意框架或</a:t>
            </a:r>
            <a:r>
              <a:rPr lang="en-US" altLang="zh-CN" dirty="0"/>
              <a:t>app</a:t>
            </a:r>
            <a:r>
              <a:rPr lang="zh-CN" altLang="en-US" dirty="0"/>
              <a:t>中使用它们（</a:t>
            </a:r>
            <a:r>
              <a:rPr lang="en-US" altLang="zh-CN" dirty="0"/>
              <a:t>redux</a:t>
            </a:r>
            <a:r>
              <a:rPr lang="zh-CN" altLang="en-US" dirty="0"/>
              <a:t>、</a:t>
            </a:r>
            <a:r>
              <a:rPr lang="en-US" altLang="zh-CN" dirty="0" err="1"/>
              <a:t>mobx</a:t>
            </a:r>
            <a:r>
              <a:rPr lang="zh-CN" altLang="en-US" dirty="0"/>
              <a:t>）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81616" y="2627804"/>
            <a:ext cx="2933333" cy="2133333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vue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97042" y="3126658"/>
            <a:ext cx="5075014" cy="904847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angular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即使你不使用</a:t>
            </a:r>
            <a:r>
              <a:rPr lang="en-US" altLang="zh-CN" dirty="0"/>
              <a:t>angular</a:t>
            </a:r>
            <a:r>
              <a:rPr lang="zh-CN" altLang="en-US" dirty="0"/>
              <a:t>，</a:t>
            </a:r>
            <a:r>
              <a:rPr lang="en-US" altLang="zh-CN" dirty="0" err="1"/>
              <a:t>RxJS</a:t>
            </a:r>
            <a:r>
              <a:rPr lang="zh-CN" altLang="en-US" dirty="0"/>
              <a:t>也是一个很棒的库，可以脱离</a:t>
            </a:r>
            <a:r>
              <a:rPr lang="en-US" altLang="zh-CN" dirty="0"/>
              <a:t>angular</a:t>
            </a:r>
            <a:r>
              <a:rPr lang="zh-CN" altLang="en-US" dirty="0"/>
              <a:t>独立使用，等后面要尝试一下！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荣誉提名：</a:t>
            </a:r>
            <a:r>
              <a:rPr lang="en-US" altLang="zh-CN" dirty="0"/>
              <a:t>angular.js</a:t>
            </a:r>
            <a:r>
              <a:rPr lang="zh-CN" altLang="en-US" dirty="0"/>
              <a:t>除了旧的</a:t>
            </a:r>
            <a:r>
              <a:rPr lang="en-US" altLang="zh-CN" dirty="0"/>
              <a:t>app</a:t>
            </a:r>
            <a:r>
              <a:rPr lang="zh-CN" altLang="en-US" dirty="0"/>
              <a:t>还在用外已经停用，请注意你选择的</a:t>
            </a:r>
            <a:r>
              <a:rPr lang="en-US" altLang="zh-CN" dirty="0"/>
              <a:t>angular</a:t>
            </a:r>
            <a:r>
              <a:rPr lang="zh-CN" altLang="en-US" dirty="0"/>
              <a:t>是</a:t>
            </a:r>
            <a:r>
              <a:rPr lang="en-US" altLang="zh-CN" dirty="0"/>
              <a:t>angular2+</a:t>
            </a:r>
            <a:r>
              <a:rPr lang="zh-CN" altLang="en-US" dirty="0"/>
              <a:t>而不是</a:t>
            </a:r>
            <a:r>
              <a:rPr lang="en-US" altLang="zh-CN" dirty="0"/>
              <a:t>angular.js</a:t>
            </a:r>
            <a:endParaRPr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32920" y="2891770"/>
            <a:ext cx="4733333" cy="221904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ssh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是啥？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63715" y="2708485"/>
            <a:ext cx="6895238" cy="3371429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15</a:t>
            </a:r>
            <a:r>
              <a:rPr lang="zh-CN" altLang="en-US" dirty="0"/>
              <a:t>、练习环节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现在你已经清楚要做一个</a:t>
            </a:r>
            <a:r>
              <a:rPr lang="en-US" altLang="zh-CN" dirty="0"/>
              <a:t>modern JavaScript</a:t>
            </a:r>
            <a:r>
              <a:rPr lang="zh-CN" altLang="en-US" dirty="0"/>
              <a:t>应用所需要的所有技能。继续前进，用随便你选的哪个框架去做个什么应用吧。你可以在</a:t>
            </a:r>
            <a:r>
              <a:rPr lang="en-US" altLang="zh-CN" dirty="0" err="1"/>
              <a:t>idears</a:t>
            </a:r>
            <a:r>
              <a:rPr lang="zh-CN" altLang="en-US" dirty="0"/>
              <a:t>目录中找到一些思路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【</a:t>
            </a:r>
            <a:r>
              <a:rPr lang="zh-CN" altLang="en-US" dirty="0"/>
              <a:t>提示</a:t>
            </a:r>
            <a:r>
              <a:rPr lang="en-US" altLang="zh-CN" dirty="0"/>
              <a:t>】</a:t>
            </a:r>
            <a:r>
              <a:rPr lang="zh-CN" altLang="en-US" dirty="0"/>
              <a:t>学习如何测量和提升你的应用的性能，例如交互时间、</a:t>
            </a:r>
            <a:r>
              <a:rPr lang="en-US" altLang="zh-CN" dirty="0"/>
              <a:t>pages peed</a:t>
            </a:r>
            <a:r>
              <a:rPr lang="zh-CN" altLang="en-US" dirty="0"/>
              <a:t>索引、</a:t>
            </a:r>
            <a:r>
              <a:rPr lang="en-US" altLang="zh-CN" dirty="0"/>
              <a:t>lighthouse</a:t>
            </a:r>
            <a:r>
              <a:rPr lang="zh-CN" altLang="en-US" dirty="0"/>
              <a:t>得分等</a:t>
            </a:r>
            <a:endParaRPr lang="zh-CN" altLang="en-US" dirty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14-15</a:t>
            </a:r>
            <a:r>
              <a:rPr lang="zh-CN" altLang="en-US" dirty="0"/>
              <a:t>回顾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245799" y="1825625"/>
            <a:ext cx="7700401" cy="4351338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16-18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791238" y="2491770"/>
            <a:ext cx="8609524" cy="3019048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16</a:t>
            </a:r>
            <a:r>
              <a:rPr lang="zh-CN" altLang="en-US" dirty="0"/>
              <a:t>、测试你的项目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7558548" cy="4351338"/>
          </a:xfrm>
        </p:spPr>
        <p:txBody>
          <a:bodyPr>
            <a:normAutofit/>
          </a:bodyPr>
          <a:lstStyle/>
          <a:p>
            <a:r>
              <a:rPr lang="zh-CN" altLang="en-US" dirty="0"/>
              <a:t>有许多许多的不同的工具用于不同的目的，我发现我主要使用左边列表里的那些</a:t>
            </a:r>
            <a:endParaRPr lang="en-US" altLang="zh-CN" dirty="0"/>
          </a:p>
          <a:p>
            <a:r>
              <a:rPr lang="zh-CN" altLang="en-US" dirty="0"/>
              <a:t>但是我建议在你学习它们之前先了解不同的测试类型、查看所有可配置的参数，使用最适合你的那些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这里有个很好的总结来帮助你开始：</a:t>
            </a:r>
            <a:r>
              <a:rPr lang="en-US" altLang="zh-CN" dirty="0">
                <a:hlinkClick r:id="rId1"/>
              </a:rPr>
              <a:t>https://medium.com/welldone-software/an-overview-of-javascript-testing-in-2018-f68950900bc3</a:t>
            </a:r>
            <a:endParaRPr lang="en-US" altLang="zh-CN" dirty="0"/>
          </a:p>
          <a:p>
            <a:endParaRPr lang="en-US" altLang="zh-CN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96748" y="1973109"/>
            <a:ext cx="2975809" cy="3400923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17</a:t>
            </a:r>
            <a:r>
              <a:rPr lang="zh-CN" altLang="en-US" dirty="0"/>
              <a:t>、渐进式 </a:t>
            </a:r>
            <a:r>
              <a:rPr lang="en-US" altLang="zh-CN" dirty="0"/>
              <a:t>Web </a:t>
            </a:r>
            <a:r>
              <a:rPr lang="zh-CN" altLang="en-US" dirty="0"/>
              <a:t>应用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学习了解</a:t>
            </a:r>
            <a:r>
              <a:rPr lang="en-US" altLang="zh-CN" dirty="0"/>
              <a:t>service workers</a:t>
            </a:r>
            <a:r>
              <a:rPr lang="zh-CN" altLang="en-US" dirty="0"/>
              <a:t>和如何制作渐进式</a:t>
            </a:r>
            <a:r>
              <a:rPr lang="en-US" altLang="zh-CN" dirty="0"/>
              <a:t>web</a:t>
            </a:r>
            <a:r>
              <a:rPr lang="zh-CN" altLang="en-US" dirty="0"/>
              <a:t>应用</a:t>
            </a:r>
            <a:endParaRPr lang="zh-CN" altLang="en-US" dirty="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18</a:t>
            </a:r>
            <a:r>
              <a:rPr lang="zh-CN" altLang="en-US" dirty="0"/>
              <a:t>、静态类型检查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你不需要学习这些，但是他们确实能给你一些超能力，而且只需要几小时就能掌握。我会选择</a:t>
            </a:r>
            <a:r>
              <a:rPr lang="en-US" altLang="zh-CN" dirty="0"/>
              <a:t>TypeScript</a:t>
            </a:r>
            <a:r>
              <a:rPr lang="zh-CN" altLang="en-US" dirty="0"/>
              <a:t>，但是你可以都看看然后做选择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39457" y="3582246"/>
            <a:ext cx="4540982" cy="1715048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16-18</a:t>
            </a:r>
            <a:r>
              <a:rPr lang="zh-CN" altLang="en-US" dirty="0"/>
              <a:t>回顾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791238" y="2491770"/>
            <a:ext cx="8609524" cy="3019048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19-20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876952" y="2944151"/>
            <a:ext cx="8438095" cy="2114286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19</a:t>
            </a:r>
            <a:r>
              <a:rPr lang="zh-CN" altLang="en-US" dirty="0"/>
              <a:t>、服务端渲染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学习使用你选择的那个框架做服务端渲染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50273" y="2533280"/>
            <a:ext cx="5560145" cy="2933456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20</a:t>
            </a:r>
            <a:r>
              <a:rPr lang="zh-CN" altLang="en-US" dirty="0"/>
              <a:t>、所有其他没有提到的东西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Canvas</a:t>
            </a:r>
            <a:endParaRPr lang="en-US" altLang="zh-CN" dirty="0"/>
          </a:p>
          <a:p>
            <a:r>
              <a:rPr lang="en-US" altLang="zh-CN" dirty="0"/>
              <a:t>Html5 </a:t>
            </a:r>
            <a:r>
              <a:rPr lang="en-US" altLang="zh-CN" dirty="0" err="1"/>
              <a:t>apis</a:t>
            </a:r>
            <a:endParaRPr lang="en-US" altLang="zh-CN" dirty="0"/>
          </a:p>
          <a:p>
            <a:r>
              <a:rPr lang="en-US" altLang="zh-CN" dirty="0" err="1"/>
              <a:t>Svg</a:t>
            </a:r>
            <a:endParaRPr lang="en-US" altLang="zh-CN" dirty="0"/>
          </a:p>
          <a:p>
            <a:r>
              <a:rPr lang="en-US" altLang="zh-CN" dirty="0" err="1"/>
              <a:t>Sourcemaps</a:t>
            </a:r>
            <a:endParaRPr lang="en-US" altLang="zh-CN" dirty="0"/>
          </a:p>
          <a:p>
            <a:r>
              <a:rPr lang="en-US" altLang="zh-CN" dirty="0"/>
              <a:t>Functional programming</a:t>
            </a:r>
            <a:endParaRPr lang="en-US" altLang="zh-CN" dirty="0"/>
          </a:p>
          <a:p>
            <a:r>
              <a:rPr lang="en-US" altLang="zh-CN" dirty="0"/>
              <a:t>TC39</a:t>
            </a:r>
            <a:endParaRPr lang="en-US" altLang="zh-CN" dirty="0"/>
          </a:p>
          <a:p>
            <a:r>
              <a:rPr lang="en-US" altLang="zh-CN" dirty="0"/>
              <a:t>…</a:t>
            </a:r>
            <a:endParaRPr lang="en-US" altLang="zh-CN" dirty="0"/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HTTP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http</a:t>
            </a:r>
            <a:r>
              <a:rPr lang="zh-CN" altLang="en-US" dirty="0"/>
              <a:t>协议结构？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27695" y="2977484"/>
            <a:ext cx="6123809" cy="2047619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19-20</a:t>
            </a:r>
            <a:r>
              <a:rPr lang="zh-CN" altLang="en-US" dirty="0"/>
              <a:t>回顾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876952" y="2944151"/>
            <a:ext cx="8438095" cy="2114286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整体回顾</a:t>
            </a:r>
            <a:r>
              <a:rPr lang="en-US" altLang="zh-CN" dirty="0"/>
              <a:t>1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676952" y="1982246"/>
            <a:ext cx="8838095" cy="4038095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整体回顾</a:t>
            </a:r>
            <a:r>
              <a:rPr lang="en-US" altLang="zh-CN" dirty="0"/>
              <a:t>2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576952" y="2091770"/>
            <a:ext cx="9038095" cy="3819048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整体回顾</a:t>
            </a:r>
            <a:r>
              <a:rPr lang="en-US" altLang="zh-CN" dirty="0"/>
              <a:t>3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639418" y="1825625"/>
            <a:ext cx="6913164" cy="4351338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整体回顾</a:t>
            </a:r>
            <a:r>
              <a:rPr lang="en-US" altLang="zh-CN" dirty="0"/>
              <a:t>4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151722" y="1825625"/>
            <a:ext cx="7888555" cy="4351338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整体回顾</a:t>
            </a:r>
            <a:r>
              <a:rPr lang="en-US" altLang="zh-CN" dirty="0"/>
              <a:t>5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300748" y="1226718"/>
            <a:ext cx="7507833" cy="5488713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整体回顾</a:t>
            </a:r>
            <a:r>
              <a:rPr lang="en-US" altLang="zh-CN" dirty="0"/>
              <a:t>6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409261" y="1415844"/>
            <a:ext cx="7760278" cy="544215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HTTPS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298159" y="1825625"/>
            <a:ext cx="5595681" cy="435133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命令行操作</a:t>
            </a:r>
            <a:endParaRPr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108" y="1825625"/>
            <a:ext cx="5801784" cy="4351338"/>
          </a:xfr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学会研究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043619" y="2391770"/>
            <a:ext cx="6104762" cy="321904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2330</Words>
  <Application>WPS 演示</Application>
  <PresentationFormat>宽屏</PresentationFormat>
  <Paragraphs>258</Paragraphs>
  <Slides>66</Slides>
  <Notes>20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66</vt:i4>
      </vt:variant>
    </vt:vector>
  </HeadingPairs>
  <TitlesOfParts>
    <vt:vector size="74" baseType="lpstr">
      <vt:lpstr>Arial</vt:lpstr>
      <vt:lpstr>宋体</vt:lpstr>
      <vt:lpstr>Wingdings</vt:lpstr>
      <vt:lpstr>等线 Light</vt:lpstr>
      <vt:lpstr>等线</vt:lpstr>
      <vt:lpstr>微软雅黑</vt:lpstr>
      <vt:lpstr>Arial Unicode MS</vt:lpstr>
      <vt:lpstr>Office 主题​​</vt:lpstr>
      <vt:lpstr>Web前端篇新手学习计划</vt:lpstr>
      <vt:lpstr>PowerPoint 演示文稿</vt:lpstr>
      <vt:lpstr>PowerPoint 演示文稿</vt:lpstr>
      <vt:lpstr>Git</vt:lpstr>
      <vt:lpstr>ssh</vt:lpstr>
      <vt:lpstr>HTTP</vt:lpstr>
      <vt:lpstr>HTTPS</vt:lpstr>
      <vt:lpstr>命令行操作</vt:lpstr>
      <vt:lpstr>学会研究</vt:lpstr>
      <vt:lpstr>数据结构和算法</vt:lpstr>
      <vt:lpstr>字符编码</vt:lpstr>
      <vt:lpstr>设计模式</vt:lpstr>
      <vt:lpstr>github</vt:lpstr>
      <vt:lpstr>基础能力回顾</vt:lpstr>
      <vt:lpstr>1-3</vt:lpstr>
      <vt:lpstr>1、基础html</vt:lpstr>
      <vt:lpstr>2、基础CSS</vt:lpstr>
      <vt:lpstr>3、基础JavaScript</vt:lpstr>
      <vt:lpstr>jquery</vt:lpstr>
      <vt:lpstr>1-3基础</vt:lpstr>
      <vt:lpstr>4-6</vt:lpstr>
      <vt:lpstr>4、做一些响应式页面并增加交互</vt:lpstr>
      <vt:lpstr>5、在github上搜索项目并开启一些PR</vt:lpstr>
      <vt:lpstr>6、拍拍自己的背，你已经小有成就了</vt:lpstr>
      <vt:lpstr>4-6回顾</vt:lpstr>
      <vt:lpstr>7-8</vt:lpstr>
      <vt:lpstr>7、包管理器</vt:lpstr>
      <vt:lpstr>8、给你的应用安装一些依赖</vt:lpstr>
      <vt:lpstr>9-11</vt:lpstr>
      <vt:lpstr>9、css预处理工具</vt:lpstr>
      <vt:lpstr>PowerPoint 演示文稿</vt:lpstr>
      <vt:lpstr>10、CSS框架</vt:lpstr>
      <vt:lpstr>11、CSS架构</vt:lpstr>
      <vt:lpstr>BEM</vt:lpstr>
      <vt:lpstr>9-11回顾</vt:lpstr>
      <vt:lpstr>12-13</vt:lpstr>
      <vt:lpstr>12、构建工具</vt:lpstr>
      <vt:lpstr>Task runner</vt:lpstr>
      <vt:lpstr>Npm script</vt:lpstr>
      <vt:lpstr>Bundler</vt:lpstr>
      <vt:lpstr>Webpack</vt:lpstr>
      <vt:lpstr>Linter</vt:lpstr>
      <vt:lpstr>13、创造点什么，比如一个库</vt:lpstr>
      <vt:lpstr>12-13回顾</vt:lpstr>
      <vt:lpstr>14-15</vt:lpstr>
      <vt:lpstr>14、选择一个框架</vt:lpstr>
      <vt:lpstr>react</vt:lpstr>
      <vt:lpstr>vue</vt:lpstr>
      <vt:lpstr>angular</vt:lpstr>
      <vt:lpstr>15、练习环节</vt:lpstr>
      <vt:lpstr>14-15回顾</vt:lpstr>
      <vt:lpstr>16-18</vt:lpstr>
      <vt:lpstr>16、测试你的项目</vt:lpstr>
      <vt:lpstr>17、渐进式 Web 应用</vt:lpstr>
      <vt:lpstr>18、静态类型检查</vt:lpstr>
      <vt:lpstr>16-18回顾</vt:lpstr>
      <vt:lpstr>19-20</vt:lpstr>
      <vt:lpstr>19、服务端渲染</vt:lpstr>
      <vt:lpstr>20、所有其他没有提到的东西</vt:lpstr>
      <vt:lpstr>19-20回顾</vt:lpstr>
      <vt:lpstr>整体回顾1</vt:lpstr>
      <vt:lpstr>整体回顾2</vt:lpstr>
      <vt:lpstr>整体回顾3</vt:lpstr>
      <vt:lpstr>整体回顾4</vt:lpstr>
      <vt:lpstr>整体回顾5</vt:lpstr>
      <vt:lpstr>整体回顾6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Web开发知识体系</dc:title>
  <dc:creator>林彦君</dc:creator>
  <cp:lastModifiedBy>唐霜华</cp:lastModifiedBy>
  <cp:revision>240</cp:revision>
  <dcterms:created xsi:type="dcterms:W3CDTF">2018-11-30T02:46:00Z</dcterms:created>
  <dcterms:modified xsi:type="dcterms:W3CDTF">2019-01-21T07:55:56Z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RubyTemplateID">
    <vt:lpwstr>13</vt:lpwstr>
  </property>
  <property fmtid="{D5CDD505-2E9C-101B-9397-08002B2CF9AE}" pid="3" name="KSOProductBuildVer">
    <vt:lpwstr>2052-11.1.0.8214</vt:lpwstr>
  </property>
</Properties>
</file>